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3" r:id="rId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3F"/>
    <a:srgbClr val="4D4D4D"/>
    <a:srgbClr val="003C78"/>
    <a:srgbClr val="00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BBBD-50E8-4AED-870C-30F787F7A9F1}" type="datetimeFigureOut">
              <a:rPr lang="pl-PL" smtClean="0"/>
              <a:pPr/>
              <a:t>2015-04-20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5000" b="1" dirty="0" smtClean="0">
                <a:solidFill>
                  <a:srgbClr val="003C78"/>
                </a:solidFill>
                <a:latin typeface="Cambria" pitchFamily="18" charset="0"/>
              </a:rPr>
              <a:t>TYTUŁ GŁÓWNY</a:t>
            </a:r>
            <a: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963F"/>
                </a:solidFill>
                <a:latin typeface="Cambria" pitchFamily="18" charset="0"/>
              </a:rPr>
              <a:t>       </a:t>
            </a:r>
            <a:r>
              <a:rPr lang="pl-PL" sz="3000" dirty="0" smtClean="0">
                <a:solidFill>
                  <a:srgbClr val="00963F"/>
                </a:solidFill>
                <a:latin typeface="Cambria" pitchFamily="18" charset="0"/>
              </a:rPr>
              <a:t>Podtytuł</a:t>
            </a:r>
            <a:endParaRPr lang="pl-PL" sz="3000" dirty="0">
              <a:solidFill>
                <a:srgbClr val="00963F"/>
              </a:solidFill>
              <a:latin typeface="Cambria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67744" y="6505599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chemeClr val="bg1"/>
                </a:solidFill>
                <a:latin typeface="Cambria" pitchFamily="18" charset="0"/>
              </a:rPr>
              <a:t>Miejsce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, Data prezentacji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7436"/>
            <a:ext cx="953355" cy="107103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90000"/>
            <a:ext cx="6799748" cy="45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is simply dummy text of the printing and typesetting industry.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has been the industry's standard dummy text ever since the 1500s, when an unknown printer took a galley of type and scrambled it to make a type specimen book. </a:t>
            </a:r>
            <a:endParaRPr lang="pl-PL" sz="15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It has survived not only five centuries, but also the leap into electronic typesetting, remaining essentially unchanged. It was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popularised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 in the 1960s with the release of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Letraset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 sheets containing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 passages, and more recently with desktop publishing software like Aldus PageMaker including versions of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chemeClr val="bg1"/>
                </a:solidFill>
                <a:latin typeface="Cambria" pitchFamily="18" charset="0"/>
              </a:rPr>
              <a:t>Miejsce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, Data prezentacji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85" y="1890000"/>
            <a:ext cx="4183415" cy="2797710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860032" y="4770376"/>
            <a:ext cx="3959324" cy="17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is simply dummy text of the printing and typesetting industry.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chemeClr val="bg1"/>
                </a:solidFill>
                <a:latin typeface="Cambria" pitchFamily="18" charset="0"/>
              </a:rPr>
              <a:t> has been the industry's standard dummy text ever since the 1500s, when an unknown printer took a galley of type and scrambled it to make a type specimen book. </a:t>
            </a:r>
            <a:endParaRPr lang="pl-PL" sz="15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979712" y="260648"/>
            <a:ext cx="532859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5000" b="1" dirty="0" smtClean="0">
                <a:solidFill>
                  <a:srgbClr val="003C78"/>
                </a:solidFill>
                <a:latin typeface="Cambria" pitchFamily="18" charset="0"/>
              </a:rPr>
              <a:t>TYTUŁ GŁÓWNY</a:t>
            </a:r>
            <a: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963F"/>
                </a:solidFill>
                <a:latin typeface="Cambria" pitchFamily="18" charset="0"/>
              </a:rPr>
              <a:t>       </a:t>
            </a:r>
            <a:r>
              <a:rPr lang="pl-PL" sz="3000" dirty="0" smtClean="0">
                <a:solidFill>
                  <a:srgbClr val="00963F"/>
                </a:solidFill>
                <a:latin typeface="Cambria" pitchFamily="18" charset="0"/>
              </a:rPr>
              <a:t>Podtytuł</a:t>
            </a:r>
            <a:endParaRPr lang="pl-PL" sz="3000" dirty="0">
              <a:solidFill>
                <a:srgbClr val="00963F"/>
              </a:solidFill>
              <a:latin typeface="Cambria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7436"/>
            <a:ext cx="953355" cy="10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chemeClr val="bg1"/>
                </a:solidFill>
                <a:latin typeface="Cambria" pitchFamily="18" charset="0"/>
              </a:rPr>
              <a:t>Miejsce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, Data prezentacji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is simply dummy text of the printing and typesetting industry.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has been the industry's standard dummy text ever since the 1500s, when an unknown printer took a galley of type and scrambled it to make a type specimen book. </a:t>
            </a:r>
            <a:endParaRPr lang="pl-PL" sz="15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150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It has survived not only five centuries, but also the leap into electronic typesetting, remaining essentially unchanged. It was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popularised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in the 1960s with the release of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Letraset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sheets containing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passages, and more recently with desktop publishing software like Aldus PageMaker including versions of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.</a:t>
            </a: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is simply dummy text of the printing and typesetting industry.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has been the industry's standard dummy text ever since the 1500s, when an unknown printer took a galley of type and scrambled it to make a type specimen book. </a:t>
            </a:r>
            <a:endParaRPr lang="pl-PL" sz="15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150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It has survived not only five centuries, but also the leap into electronic typesetting, remaining essentially unchanged. It was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popularised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in the 1960s with the release of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Letraset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sheets containing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passages, and more recently with desktop publishing software like Aldus PageMaker including versions of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.</a:t>
            </a: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79712" y="260648"/>
            <a:ext cx="532859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5000" b="1" dirty="0" smtClean="0">
                <a:solidFill>
                  <a:srgbClr val="003C78"/>
                </a:solidFill>
                <a:latin typeface="Cambria" pitchFamily="18" charset="0"/>
              </a:rPr>
              <a:t>TYTUŁ GŁÓWNY</a:t>
            </a:r>
            <a: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C78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963F"/>
                </a:solidFill>
                <a:latin typeface="Cambria" pitchFamily="18" charset="0"/>
              </a:rPr>
              <a:t>       </a:t>
            </a:r>
            <a:r>
              <a:rPr lang="pl-PL" sz="3000" dirty="0" smtClean="0">
                <a:solidFill>
                  <a:srgbClr val="00963F"/>
                </a:solidFill>
                <a:latin typeface="Cambria" pitchFamily="18" charset="0"/>
              </a:rPr>
              <a:t>Podtytuł</a:t>
            </a:r>
            <a:endParaRPr lang="pl-PL" sz="3000" dirty="0">
              <a:solidFill>
                <a:srgbClr val="00963F"/>
              </a:solidFill>
              <a:latin typeface="Cambria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7436"/>
            <a:ext cx="953355" cy="10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309583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 smtClean="0">
                <a:solidFill>
                  <a:schemeClr val="bg1"/>
                </a:solidFill>
                <a:latin typeface="Cambria" pitchFamily="18" charset="0"/>
              </a:rPr>
              <a:t>Miejsce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, Data prezentacji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756692" y="3127276"/>
            <a:ext cx="7630616" cy="72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DZIĘKUJEMY ZA UWAGĘ</a:t>
            </a:r>
            <a:endParaRPr lang="pl-PL" sz="4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2159732" y="4509121"/>
            <a:ext cx="4824536" cy="72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b="1" i="1" dirty="0" err="1" smtClean="0">
                <a:solidFill>
                  <a:srgbClr val="4D4D4D"/>
                </a:solidFill>
                <a:latin typeface="Cambria" pitchFamily="18" charset="0"/>
              </a:rPr>
              <a:t>Lorem</a:t>
            </a:r>
            <a:r>
              <a:rPr lang="en-US" sz="2000" b="1" i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US" sz="2000" b="1" i="1" dirty="0" err="1" smtClean="0">
                <a:solidFill>
                  <a:srgbClr val="4D4D4D"/>
                </a:solidFill>
                <a:latin typeface="Cambria" pitchFamily="18" charset="0"/>
              </a:rPr>
              <a:t>Ipsum</a:t>
            </a:r>
            <a:endParaRPr lang="pl-PL" sz="2000" i="1" dirty="0">
              <a:solidFill>
                <a:srgbClr val="4D4D4D"/>
              </a:solidFill>
              <a:latin typeface="Cambria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en-US" sz="2000" i="1" dirty="0" smtClean="0">
                <a:solidFill>
                  <a:srgbClr val="4D4D4D"/>
                </a:solidFill>
                <a:latin typeface="Cambria" pitchFamily="18" charset="0"/>
              </a:rPr>
              <a:t>is simply dummy text</a:t>
            </a:r>
            <a:endParaRPr kumimoji="0" lang="pl-PL" sz="2000" b="0" i="1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7436"/>
            <a:ext cx="953355" cy="10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5543"/>
      </p:ext>
    </p:extLst>
  </p:cSld>
  <p:clrMapOvr>
    <a:masterClrMapping/>
  </p:clrMapOvr>
</p:sld>
</file>

<file path=ppt/theme/theme1.xml><?xml version="1.0" encoding="utf-8"?>
<a:theme xmlns:a="http://schemas.openxmlformats.org/drawingml/2006/main" name="ug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374</Words>
  <Application>Microsoft Office PowerPoint</Application>
  <PresentationFormat>Pokaz na ekranie (4:3)</PresentationFormat>
  <Paragraphs>20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</vt:lpstr>
      <vt:lpstr>Calibri</vt:lpstr>
      <vt:lpstr>Cambria</vt:lpstr>
      <vt:lpstr>ug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GŁÓWNY        Podtytuł</dc:title>
  <dc:creator>adamaszek</dc:creator>
  <cp:lastModifiedBy>storo</cp:lastModifiedBy>
  <cp:revision>14</cp:revision>
  <dcterms:created xsi:type="dcterms:W3CDTF">2011-09-30T12:32:04Z</dcterms:created>
  <dcterms:modified xsi:type="dcterms:W3CDTF">2015-04-20T14:21:25Z</dcterms:modified>
</cp:coreProperties>
</file>